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61" r:id="rId4"/>
    <p:sldId id="273" r:id="rId5"/>
    <p:sldId id="259" r:id="rId6"/>
    <p:sldId id="260" r:id="rId7"/>
    <p:sldId id="263" r:id="rId8"/>
    <p:sldId id="264" r:id="rId9"/>
    <p:sldId id="279" r:id="rId10"/>
    <p:sldId id="265" r:id="rId11"/>
    <p:sldId id="281" r:id="rId12"/>
    <p:sldId id="280" r:id="rId13"/>
    <p:sldId id="282" r:id="rId14"/>
    <p:sldId id="283" r:id="rId15"/>
    <p:sldId id="284" r:id="rId16"/>
    <p:sldId id="277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386" autoAdjust="0"/>
  </p:normalViewPr>
  <p:slideViewPr>
    <p:cSldViewPr snapToGrid="0">
      <p:cViewPr varScale="1">
        <p:scale>
          <a:sx n="99" d="100"/>
          <a:sy n="99" d="100"/>
        </p:scale>
        <p:origin x="9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1044C-4229-4E3B-9EB5-0E2B1486E67C}" type="datetimeFigureOut">
              <a:rPr lang="fr-FR" smtClean="0"/>
              <a:t>08/03/2022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CDE94-97F9-461E-B58D-9A06CD0D31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59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57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07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60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77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203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57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24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39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748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302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16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045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8645E-93CD-4916-A4EB-D4ECB2F4B95F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19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E6255-969F-4D6F-B45D-1BE99CC084CF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0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F4D8-11B7-47BB-BEA0-4FD1E128CD8F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01D20-C1F5-4243-BD53-26F44E6ED571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0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E0F2A-597D-45C8-B961-20EC468AFC6E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6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FCF7-1B10-42B2-A712-321A201A09A0}" type="datetime1">
              <a:rPr lang="fr-FR" smtClean="0"/>
              <a:t>08/03/2022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5777-7D46-423B-9C39-967C67FE4574}" type="datetime1">
              <a:rPr lang="fr-FR" smtClean="0"/>
              <a:t>08/03/2022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0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F88E1-8A24-4FAD-80D5-DE448821C9C1}" type="datetime1">
              <a:rPr lang="fr-FR" smtClean="0"/>
              <a:t>08/03/2022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5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DA20-5CA1-4EFD-B3EB-B583FD0811A2}" type="datetime1">
              <a:rPr lang="fr-FR" smtClean="0"/>
              <a:t>08/03/2022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76771-139F-4F7D-9A0B-E6B76E0DB30F}" type="datetime1">
              <a:rPr lang="fr-FR" smtClean="0"/>
              <a:t>08/03/2022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4371-1E3A-434E-95F0-67D78707C8D7}" type="datetime1">
              <a:rPr lang="fr-FR" smtClean="0"/>
              <a:t>08/03/2022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6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DD6FE-615E-4D00-BA11-F92BD5A7A3B6}" type="datetime1">
              <a:rPr lang="fr-FR" smtClean="0"/>
              <a:t>08/03/2022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4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497480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 smtClean="0">
                <a:solidFill>
                  <a:schemeClr val="bg1"/>
                </a:solidFill>
                <a:latin typeface="VALORANT" pitchFamily="2" charset="0"/>
              </a:rPr>
              <a:t>MTG_Project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61674" y="4177364"/>
            <a:ext cx="363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ALORANT" pitchFamily="2" charset="0"/>
              </a:rPr>
              <a:t>Le Back-End</a:t>
            </a:r>
            <a:endParaRPr lang="fr-FR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3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10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259176"/>
            <a:ext cx="9410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91863" y="63563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11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3031524" y="275945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576512"/>
            <a:ext cx="62484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038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93994" y="63563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12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3031523" y="265729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58" y="939951"/>
            <a:ext cx="10496682" cy="54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94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6972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13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38" y="1554501"/>
            <a:ext cx="4094972" cy="37489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881" y="1259176"/>
            <a:ext cx="3899383" cy="45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6972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14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11" y="1259176"/>
            <a:ext cx="7648977" cy="48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6972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15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7" y="1087656"/>
            <a:ext cx="10479712" cy="53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3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 smtClean="0">
                <a:solidFill>
                  <a:schemeClr val="bg1"/>
                </a:solidFill>
                <a:latin typeface="VALORANT" pitchFamily="2" charset="0"/>
              </a:rPr>
              <a:t>Merci pour votre attention !</a:t>
            </a:r>
            <a:endParaRPr lang="fr-FR" sz="48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948874" y="191971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000" dirty="0" err="1" smtClean="0">
                <a:solidFill>
                  <a:schemeClr val="bg1"/>
                </a:solidFill>
                <a:latin typeface="VALORANT" pitchFamily="2" charset="0"/>
              </a:rPr>
              <a:t>Recuperation</a:t>
            </a:r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 de datas </a:t>
            </a:r>
            <a:r>
              <a:rPr lang="fr-FR" sz="3000" dirty="0" err="1" smtClean="0">
                <a:solidFill>
                  <a:schemeClr val="bg1"/>
                </a:solidFill>
                <a:latin typeface="VALORANT" pitchFamily="2" charset="0"/>
              </a:rPr>
              <a:t>json</a:t>
            </a:r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 via une api </a:t>
            </a:r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765110" y="4360519"/>
            <a:ext cx="10851502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7" y="1845028"/>
            <a:ext cx="3344378" cy="4046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83" y="1328708"/>
            <a:ext cx="3258033" cy="507902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88" y="2652612"/>
            <a:ext cx="3467100" cy="1533525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215588" y="6346128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967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86950" y="222036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INSERTION EN BDD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34" y="857860"/>
            <a:ext cx="9767183" cy="5620552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149615" y="6303080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383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VALORANT" pitchFamily="2" charset="0"/>
              </a:rPr>
              <a:t/>
            </a:r>
            <a:br>
              <a:rPr lang="fr-FR" sz="5400" dirty="0" smtClean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95400" y="1259175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Base de </a:t>
            </a:r>
            <a:r>
              <a:rPr lang="fr-FR" sz="3600" dirty="0" err="1" smtClean="0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4" y="1121846"/>
            <a:ext cx="10478352" cy="5188124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160476" y="6309970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4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125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178490" y="6317849"/>
            <a:ext cx="2737585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5</a:t>
            </a:fld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HTML/CSS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9" y="1039595"/>
            <a:ext cx="10752622" cy="527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91863" y="63563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6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90" y="912946"/>
            <a:ext cx="6584861" cy="5625966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 bwMode="white">
          <a:xfrm>
            <a:off x="2534944" y="27594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229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7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10" y="1508635"/>
            <a:ext cx="4562327" cy="429225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21" y="2777561"/>
            <a:ext cx="5047194" cy="15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8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API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42" y="1328737"/>
            <a:ext cx="89439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72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9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API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52537"/>
            <a:ext cx="87249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906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5056</TotalTime>
  <Words>64</Words>
  <Application>Microsoft Office PowerPoint</Application>
  <PresentationFormat>Grand écran</PresentationFormat>
  <Paragraphs>46</Paragraphs>
  <Slides>16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VALORANT</vt:lpstr>
      <vt:lpstr>Thème Office</vt:lpstr>
      <vt:lpstr>MTG_Project</vt:lpstr>
      <vt:lpstr>Présentation PowerPoint</vt:lpstr>
      <vt:lpstr>INSERTION EN BDD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ADRAR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MTG_Project</dc:title>
  <dc:creator>admin</dc:creator>
  <cp:lastModifiedBy>admin</cp:lastModifiedBy>
  <cp:revision>60</cp:revision>
  <dcterms:created xsi:type="dcterms:W3CDTF">2021-11-12T08:21:25Z</dcterms:created>
  <dcterms:modified xsi:type="dcterms:W3CDTF">2022-03-08T15:32:20Z</dcterms:modified>
</cp:coreProperties>
</file>